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 autoAdjust="0"/>
    <p:restoredTop sz="94625" autoAdjust="0"/>
  </p:normalViewPr>
  <p:slideViewPr>
    <p:cSldViewPr snapToGrid="0">
      <p:cViewPr>
        <p:scale>
          <a:sx n="100" d="100"/>
          <a:sy n="100" d="100"/>
        </p:scale>
        <p:origin x="-42" y="-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6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61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573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720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96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70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56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5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1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284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28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335DA-32DD-4F6A-A515-443C2778FE0C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F963A-4872-4BD8-AB8F-CD5C2598F0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84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Array Data Structure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Lectured by</a:t>
            </a:r>
          </a:p>
          <a:p>
            <a:r>
              <a:rPr lang="en-US" dirty="0" smtClean="0"/>
              <a:t>Maksuda Rabeya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199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Concatenation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4251" y="208370"/>
            <a:ext cx="6076320" cy="6425888"/>
          </a:xfrm>
        </p:spPr>
      </p:pic>
    </p:spTree>
    <p:extLst>
      <p:ext uri="{BB962C8B-B14F-4D97-AF65-F5344CB8AC3E}">
        <p14:creationId xmlns:p14="http://schemas.microsoft.com/office/powerpoint/2010/main" val="1131174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Length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720" y="154846"/>
            <a:ext cx="6635931" cy="6533666"/>
          </a:xfrm>
        </p:spPr>
      </p:pic>
    </p:spTree>
    <p:extLst>
      <p:ext uri="{BB962C8B-B14F-4D97-AF65-F5344CB8AC3E}">
        <p14:creationId xmlns:p14="http://schemas.microsoft.com/office/powerpoint/2010/main" val="1309995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or Text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Replacement. Replacing one string in the text by another</a:t>
            </a:r>
          </a:p>
          <a:p>
            <a:r>
              <a:rPr lang="en-US" dirty="0" smtClean="0"/>
              <a:t>Insertion. Inserting a string in the middle of text</a:t>
            </a:r>
          </a:p>
          <a:p>
            <a:r>
              <a:rPr lang="en-US" dirty="0" smtClean="0"/>
              <a:t>Deletion. Deleting a string from the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907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27" y="365125"/>
            <a:ext cx="10789545" cy="5003073"/>
          </a:xfrm>
        </p:spPr>
      </p:pic>
    </p:spTree>
    <p:extLst>
      <p:ext uri="{BB962C8B-B14F-4D97-AF65-F5344CB8AC3E}">
        <p14:creationId xmlns:p14="http://schemas.microsoft.com/office/powerpoint/2010/main" val="3592819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612" y="1412183"/>
            <a:ext cx="8891514" cy="4910239"/>
          </a:xfrm>
        </p:spPr>
      </p:pic>
    </p:spTree>
    <p:extLst>
      <p:ext uri="{BB962C8B-B14F-4D97-AF65-F5344CB8AC3E}">
        <p14:creationId xmlns:p14="http://schemas.microsoft.com/office/powerpoint/2010/main" val="2096991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577" y="1690688"/>
            <a:ext cx="10058846" cy="3010811"/>
          </a:xfrm>
        </p:spPr>
      </p:pic>
    </p:spTree>
    <p:extLst>
      <p:ext uri="{BB962C8B-B14F-4D97-AF65-F5344CB8AC3E}">
        <p14:creationId xmlns:p14="http://schemas.microsoft.com/office/powerpoint/2010/main" val="2794938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11" y="248195"/>
            <a:ext cx="9129015" cy="6120758"/>
          </a:xfrm>
        </p:spPr>
      </p:pic>
    </p:spTree>
    <p:extLst>
      <p:ext uri="{BB962C8B-B14F-4D97-AF65-F5344CB8AC3E}">
        <p14:creationId xmlns:p14="http://schemas.microsoft.com/office/powerpoint/2010/main" val="47971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07" y="2325190"/>
            <a:ext cx="9662986" cy="2737574"/>
          </a:xfrm>
        </p:spPr>
      </p:pic>
    </p:spTree>
    <p:extLst>
      <p:ext uri="{BB962C8B-B14F-4D97-AF65-F5344CB8AC3E}">
        <p14:creationId xmlns:p14="http://schemas.microsoft.com/office/powerpoint/2010/main" val="2074641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58" y="365125"/>
            <a:ext cx="10355084" cy="5460275"/>
          </a:xfrm>
        </p:spPr>
      </p:pic>
    </p:spTree>
    <p:extLst>
      <p:ext uri="{BB962C8B-B14F-4D97-AF65-F5344CB8AC3E}">
        <p14:creationId xmlns:p14="http://schemas.microsoft.com/office/powerpoint/2010/main" val="396884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023" y="457863"/>
            <a:ext cx="6292352" cy="6138880"/>
          </a:xfrm>
        </p:spPr>
      </p:pic>
      <p:sp>
        <p:nvSpPr>
          <p:cNvPr id="5" name="TextBox 4"/>
          <p:cNvSpPr txBox="1"/>
          <p:nvPr/>
        </p:nvSpPr>
        <p:spPr>
          <a:xfrm>
            <a:off x="838200" y="2338251"/>
            <a:ext cx="3799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Main function of Insertion, deletion, replace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20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Array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75300"/>
            <a:ext cx="10515600" cy="3651987"/>
          </a:xfrm>
        </p:spPr>
      </p:pic>
    </p:spTree>
    <p:extLst>
      <p:ext uri="{BB962C8B-B14F-4D97-AF65-F5344CB8AC3E}">
        <p14:creationId xmlns:p14="http://schemas.microsoft.com/office/powerpoint/2010/main" val="3889023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580" y="1972491"/>
            <a:ext cx="10081695" cy="3422469"/>
          </a:xfrm>
        </p:spPr>
      </p:pic>
    </p:spTree>
    <p:extLst>
      <p:ext uri="{BB962C8B-B14F-4D97-AF65-F5344CB8AC3E}">
        <p14:creationId xmlns:p14="http://schemas.microsoft.com/office/powerpoint/2010/main" val="95601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2674"/>
            <a:ext cx="10053370" cy="3111204"/>
          </a:xfrm>
        </p:spPr>
      </p:pic>
    </p:spTree>
    <p:extLst>
      <p:ext uri="{BB962C8B-B14F-4D97-AF65-F5344CB8AC3E}">
        <p14:creationId xmlns:p14="http://schemas.microsoft.com/office/powerpoint/2010/main" val="1064934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53" y="1306286"/>
            <a:ext cx="7644335" cy="4432926"/>
          </a:xfrm>
        </p:spPr>
      </p:pic>
    </p:spTree>
    <p:extLst>
      <p:ext uri="{BB962C8B-B14F-4D97-AF65-F5344CB8AC3E}">
        <p14:creationId xmlns:p14="http://schemas.microsoft.com/office/powerpoint/2010/main" val="3494877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236" y="210565"/>
            <a:ext cx="4350947" cy="407721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236" y="4172432"/>
            <a:ext cx="3175290" cy="268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383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 Matching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35" y="1690688"/>
            <a:ext cx="9370366" cy="3961967"/>
          </a:xfrm>
        </p:spPr>
      </p:pic>
    </p:spTree>
    <p:extLst>
      <p:ext uri="{BB962C8B-B14F-4D97-AF65-F5344CB8AC3E}">
        <p14:creationId xmlns:p14="http://schemas.microsoft.com/office/powerpoint/2010/main" val="25101271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456" y="-17118"/>
            <a:ext cx="4142508" cy="6865743"/>
          </a:xfrm>
        </p:spPr>
      </p:pic>
    </p:spTree>
    <p:extLst>
      <p:ext uri="{BB962C8B-B14F-4D97-AF65-F5344CB8AC3E}">
        <p14:creationId xmlns:p14="http://schemas.microsoft.com/office/powerpoint/2010/main" val="7218353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for your patience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Reference book</a:t>
            </a:r>
          </a:p>
          <a:p>
            <a:r>
              <a:rPr lang="en-US" dirty="0" smtClean="0"/>
              <a:t>Data Structures with c by </a:t>
            </a:r>
            <a:r>
              <a:rPr lang="en-US" dirty="0" err="1" smtClean="0"/>
              <a:t>schamu</a:t>
            </a:r>
            <a:r>
              <a:rPr lang="en-US" dirty="0" smtClean="0"/>
              <a:t> series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965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066"/>
            <a:ext cx="10515600" cy="1325563"/>
          </a:xfrm>
        </p:spPr>
        <p:txBody>
          <a:bodyPr/>
          <a:lstStyle/>
          <a:p>
            <a:r>
              <a:rPr lang="en-US" dirty="0" smtClean="0"/>
              <a:t>How data structure defined for array problem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805" y="2842750"/>
            <a:ext cx="6862195" cy="388224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" y="1122058"/>
            <a:ext cx="5927090" cy="242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077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967" y="465513"/>
            <a:ext cx="9816573" cy="5889945"/>
          </a:xfrm>
        </p:spPr>
      </p:pic>
    </p:spTree>
    <p:extLst>
      <p:ext uri="{BB962C8B-B14F-4D97-AF65-F5344CB8AC3E}">
        <p14:creationId xmlns:p14="http://schemas.microsoft.com/office/powerpoint/2010/main" val="3000876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226" y="0"/>
            <a:ext cx="6915150" cy="6525616"/>
          </a:xfrm>
        </p:spPr>
      </p:pic>
    </p:spTree>
    <p:extLst>
      <p:ext uri="{BB962C8B-B14F-4D97-AF65-F5344CB8AC3E}">
        <p14:creationId xmlns:p14="http://schemas.microsoft.com/office/powerpoint/2010/main" val="2840541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Terminology of  String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30164"/>
            <a:ext cx="10404299" cy="1270293"/>
          </a:xfrm>
        </p:spPr>
      </p:pic>
    </p:spTree>
    <p:extLst>
      <p:ext uri="{BB962C8B-B14F-4D97-AF65-F5344CB8AC3E}">
        <p14:creationId xmlns:p14="http://schemas.microsoft.com/office/powerpoint/2010/main" val="1028247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491" y="0"/>
            <a:ext cx="10515600" cy="1325563"/>
          </a:xfrm>
        </p:spPr>
        <p:txBody>
          <a:bodyPr/>
          <a:lstStyle/>
          <a:p>
            <a:r>
              <a:rPr lang="en-US" dirty="0" smtClean="0"/>
              <a:t>String Process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232" y="1191491"/>
            <a:ext cx="7122124" cy="5500254"/>
          </a:xfrm>
        </p:spPr>
      </p:pic>
    </p:spTree>
    <p:extLst>
      <p:ext uri="{BB962C8B-B14F-4D97-AF65-F5344CB8AC3E}">
        <p14:creationId xmlns:p14="http://schemas.microsoft.com/office/powerpoint/2010/main" val="56016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should have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Return the nth character  in a string to C</a:t>
            </a:r>
          </a:p>
          <a:p>
            <a:r>
              <a:rPr lang="en-US" dirty="0" smtClean="0"/>
              <a:t>Set the nth character in a string to C</a:t>
            </a:r>
          </a:p>
          <a:p>
            <a:r>
              <a:rPr lang="en-US" dirty="0" smtClean="0"/>
              <a:t>Find the length of a string</a:t>
            </a:r>
          </a:p>
          <a:p>
            <a:r>
              <a:rPr lang="en-US" dirty="0" smtClean="0"/>
              <a:t>Concatenate two strings</a:t>
            </a:r>
          </a:p>
          <a:p>
            <a:r>
              <a:rPr lang="en-US" dirty="0" smtClean="0"/>
              <a:t>Copy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61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Substring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SUBSTRING(string, initial, length)</a:t>
            </a:r>
          </a:p>
          <a:p>
            <a:r>
              <a:rPr lang="en-US" dirty="0" smtClean="0"/>
              <a:t>SUBSTRING(‘TO BE OR NOT TO BE, 4, 7)= ‘ BE OR N’</a:t>
            </a:r>
          </a:p>
          <a:p>
            <a:r>
              <a:rPr lang="en-US" dirty="0" smtClean="0"/>
              <a:t>SUBSTRING(‘THE END’,4,4)=‘ END’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205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152</Words>
  <Application>Microsoft Office PowerPoint</Application>
  <PresentationFormat>Widescreen</PresentationFormat>
  <Paragraphs>29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 Theme</vt:lpstr>
      <vt:lpstr>Array Data Structure</vt:lpstr>
      <vt:lpstr>Introduction to Array</vt:lpstr>
      <vt:lpstr>How data structure defined for array problem</vt:lpstr>
      <vt:lpstr>PowerPoint Presentation</vt:lpstr>
      <vt:lpstr>PowerPoint Presentation</vt:lpstr>
      <vt:lpstr>Basic Terminology of  String</vt:lpstr>
      <vt:lpstr>String Process</vt:lpstr>
      <vt:lpstr>String should have operations</vt:lpstr>
      <vt:lpstr>Substring</vt:lpstr>
      <vt:lpstr>Concatenation</vt:lpstr>
      <vt:lpstr>Length</vt:lpstr>
      <vt:lpstr>Word or Text Processing</vt:lpstr>
      <vt:lpstr>PowerPoint Presentation</vt:lpstr>
      <vt:lpstr>Deletion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Pattern Matching</vt:lpstr>
      <vt:lpstr>PowerPoint Presentation</vt:lpstr>
      <vt:lpstr>Thanks for your patience 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Array Data Structure</dc:title>
  <dc:creator>maksuda rabeya</dc:creator>
  <cp:lastModifiedBy>hasan</cp:lastModifiedBy>
  <cp:revision>14</cp:revision>
  <dcterms:created xsi:type="dcterms:W3CDTF">2021-03-13T08:17:37Z</dcterms:created>
  <dcterms:modified xsi:type="dcterms:W3CDTF">2021-03-16T17:45:01Z</dcterms:modified>
</cp:coreProperties>
</file>

<file path=docProps/thumbnail.jpeg>
</file>